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7" roundtripDataSignature="AMtx7mjCPBhSr/VBwa4ZHHm2X7KD5Zi4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customschemas.google.com/relationships/presentationmetadata" Target="meta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testo verticale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olo e testo verticale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uota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stazione sezione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e contenuti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fronto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ito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to con didascali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magine con didascali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3807" y="0"/>
            <a:ext cx="916438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6219" y="0"/>
            <a:ext cx="919956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4052" y="0"/>
            <a:ext cx="926389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5873" y="0"/>
            <a:ext cx="924025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0038" y="0"/>
            <a:ext cx="923192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8157" y="0"/>
            <a:ext cx="921568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045" y="0"/>
            <a:ext cx="915190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6639" y="0"/>
            <a:ext cx="913872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5277" y="0"/>
            <a:ext cx="922144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3250" y="0"/>
            <a:ext cx="91255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0755" y="0"/>
            <a:ext cx="917048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6209" y="0"/>
            <a:ext cx="92395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2021-12-06T08:39:11Z</dcterms:created>
  <dc:creator>Francesco Fattorusso</dc:creator>
</cp:coreProperties>
</file>